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64" r:id="rId4"/>
    <p:sldId id="262" r:id="rId5"/>
    <p:sldId id="258" r:id="rId6"/>
    <p:sldId id="259" r:id="rId7"/>
    <p:sldId id="265" r:id="rId8"/>
    <p:sldId id="260" r:id="rId9"/>
    <p:sldId id="263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F7595-7D61-4B6A-9F28-AE5DB5C6CB7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6CB07-FBEC-4CEF-BE9D-78F28F8F72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http://www.surfermag.com/features/redbullbigwaveafrica/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6CB07-FBEC-4CEF-BE9D-78F28F8F72E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http://www.surf-forecast.com/breaks/Dungeons/weather_map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6CB07-FBEC-4CEF-BE9D-78F28F8F72E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http://www.redbullbwa.com/about.php?c=30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6CB07-FBEC-4CEF-BE9D-78F28F8F72E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5E7742-D896-4F82-BC9E-C882FC3981B1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475B13-1F27-4849-8F68-246656F022C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bullbwa.com/features.php?c=69&amp;page=1&amp;id=24" TargetMode="External"/><Relationship Id="rId2" Type="http://schemas.openxmlformats.org/officeDocument/2006/relationships/hyperlink" Target="http://www.youtube.com/watch?v=_NQPa-ps-uU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Dungeons Surf Break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Alexandra Mankofsky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400" y="3733800"/>
            <a:ext cx="4749800" cy="284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91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http://www.youtube.com/watch?v=_</a:t>
            </a:r>
            <a:r>
              <a:rPr lang="en-US" dirty="0" smtClean="0">
                <a:hlinkClick r:id="rId2"/>
              </a:rPr>
              <a:t>NQPa-ps-uU&amp;feature=related</a:t>
            </a:r>
            <a:endParaRPr lang="en-US" dirty="0" smtClean="0"/>
          </a:p>
          <a:p>
            <a:r>
              <a:rPr lang="en-US" dirty="0" smtClean="0"/>
              <a:t>Wipe Outs</a:t>
            </a:r>
          </a:p>
          <a:p>
            <a:pPr lvl="1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www.redbullbwa.com/features.php?c=69&amp;page=1&amp;id=24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990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Africa</a:t>
            </a:r>
          </a:p>
          <a:p>
            <a:r>
              <a:rPr lang="en-US" dirty="0" smtClean="0"/>
              <a:t>Located off the </a:t>
            </a:r>
            <a:r>
              <a:rPr lang="en-US" dirty="0" err="1" smtClean="0"/>
              <a:t>Hout</a:t>
            </a:r>
            <a:r>
              <a:rPr lang="en-US" dirty="0" smtClean="0"/>
              <a:t> Bay Harbor in a remote location</a:t>
            </a:r>
          </a:p>
          <a:p>
            <a:r>
              <a:rPr lang="en-US" dirty="0" smtClean="0"/>
              <a:t>Due to land topography, easiest to get there by boat, not foot.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60041"/>
            <a:ext cx="5105400" cy="315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5793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discovered in the 1980s by Pierre De </a:t>
            </a:r>
            <a:r>
              <a:rPr lang="en-US" dirty="0" err="1" smtClean="0"/>
              <a:t>Villers</a:t>
            </a:r>
            <a:r>
              <a:rPr lang="en-US" dirty="0" smtClean="0"/>
              <a:t> and Peter Button.</a:t>
            </a:r>
          </a:p>
          <a:p>
            <a:pPr lvl="1"/>
            <a:r>
              <a:rPr lang="en-US" dirty="0" smtClean="0"/>
              <a:t>The two paddled out into the waves from shore.</a:t>
            </a:r>
          </a:p>
          <a:p>
            <a:r>
              <a:rPr lang="en-US" dirty="0" smtClean="0"/>
              <a:t>Due to an unsuccessful first big wave contest, people failed to believe Dungeons was a big wave hot spot. </a:t>
            </a:r>
          </a:p>
          <a:p>
            <a:pPr lvl="1"/>
            <a:r>
              <a:rPr lang="en-US" dirty="0" smtClean="0"/>
              <a:t>It wasn’t until 2003 did Dungeons start to pick up around the world as a big wave spot.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Bull Big Wave Contest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famous for the Red Bull Big Wave contest. </a:t>
            </a:r>
          </a:p>
          <a:p>
            <a:pPr lvl="1"/>
            <a:r>
              <a:rPr lang="en-US" dirty="0" smtClean="0"/>
              <a:t>Has been running for about 10 years</a:t>
            </a:r>
          </a:p>
          <a:p>
            <a:pPr lvl="1"/>
            <a:r>
              <a:rPr lang="en-US" dirty="0" smtClean="0"/>
              <a:t>Only 97 days of contestable waves</a:t>
            </a:r>
          </a:p>
          <a:p>
            <a:pPr lvl="1"/>
            <a:r>
              <a:rPr lang="en-US" dirty="0" smtClean="0"/>
              <a:t>2 Champs are Sean Holmes of South Africa and Greg Long of California</a:t>
            </a:r>
            <a:endParaRPr lang="en-US" dirty="0"/>
          </a:p>
        </p:txBody>
      </p:sp>
      <p:pic>
        <p:nvPicPr>
          <p:cNvPr id="23554" name="Picture 2" descr="http://t3.gstatic.com/images?q=tbn:ANd9GcQoLufBprybrsAPQAIgqqxDManiZM5HbUjZ48P_KRYkEdOen-7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008120"/>
            <a:ext cx="3962400" cy="2377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waves usually reach over 8 feet.</a:t>
            </a:r>
          </a:p>
          <a:p>
            <a:r>
              <a:rPr lang="en-US" dirty="0" smtClean="0"/>
              <a:t>Typically swells reach 15 feet and over</a:t>
            </a:r>
          </a:p>
          <a:p>
            <a:pPr lvl="1"/>
            <a:r>
              <a:rPr lang="en-US" dirty="0" smtClean="0"/>
              <a:t>Best swells come from the SW</a:t>
            </a:r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29000"/>
            <a:ext cx="500062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24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Break Type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Bottom Bathymetry are </a:t>
            </a:r>
            <a:r>
              <a:rPr lang="en-US" dirty="0" smtClean="0"/>
              <a:t>reefs</a:t>
            </a:r>
          </a:p>
          <a:p>
            <a:pPr lvl="1"/>
            <a:r>
              <a:rPr lang="en-US" dirty="0" smtClean="0"/>
              <a:t>Dungeons Reefs are what ocean swells hit first</a:t>
            </a:r>
            <a:endParaRPr lang="en-US" dirty="0" smtClean="0"/>
          </a:p>
          <a:p>
            <a:r>
              <a:rPr lang="en-US" dirty="0" smtClean="0"/>
              <a:t>When winds blow from the NW it creates more frequent groundswells</a:t>
            </a:r>
          </a:p>
          <a:p>
            <a:r>
              <a:rPr lang="en-US" dirty="0" smtClean="0"/>
              <a:t>Breaks are known as right-hand breaks</a:t>
            </a:r>
          </a:p>
          <a:p>
            <a:pPr lvl="1"/>
            <a:r>
              <a:rPr lang="en-US" dirty="0" smtClean="0"/>
              <a:t>Best part of the break to surf is the slab, where the wave barrels.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76800"/>
            <a:ext cx="2273787" cy="1524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88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 Predictions for Nov 1st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Swell direction is out of the South, South West.</a:t>
            </a:r>
            <a:endParaRPr lang="en-US" dirty="0" smtClean="0"/>
          </a:p>
          <a:p>
            <a:r>
              <a:rPr lang="en-US" dirty="0" smtClean="0"/>
              <a:t>Greatest swell energy is predicted to hit 3 days from November 1</a:t>
            </a:r>
            <a:r>
              <a:rPr lang="en-US" baseline="30000" dirty="0" smtClean="0"/>
              <a:t>st</a:t>
            </a:r>
            <a:r>
              <a:rPr lang="en-US" dirty="0" smtClean="0"/>
              <a:t> and continue into the next day</a:t>
            </a:r>
          </a:p>
          <a:p>
            <a:r>
              <a:rPr lang="en-US" dirty="0" smtClean="0"/>
              <a:t>Predicted winds are strong from the West</a:t>
            </a:r>
          </a:p>
          <a:p>
            <a:r>
              <a:rPr lang="en-US" dirty="0" smtClean="0"/>
              <a:t>Predicted wave heights are around 16-20 feet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4267200"/>
            <a:ext cx="3505200" cy="2336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Surfboards</a:t>
            </a:r>
          </a:p>
          <a:p>
            <a:pPr lvl="1"/>
            <a:r>
              <a:rPr lang="en-US" dirty="0" smtClean="0"/>
              <a:t>Best size is usually around 10 feet but mainly due to preference</a:t>
            </a:r>
          </a:p>
          <a:p>
            <a:r>
              <a:rPr lang="en-US" dirty="0" smtClean="0"/>
              <a:t>Wetsuits</a:t>
            </a:r>
          </a:p>
          <a:p>
            <a:pPr lvl="1"/>
            <a:r>
              <a:rPr lang="en-US" dirty="0" smtClean="0"/>
              <a:t>Water has never been below 60 degrees but can be cold</a:t>
            </a:r>
          </a:p>
          <a:p>
            <a:r>
              <a:rPr lang="en-US" dirty="0" smtClean="0"/>
              <a:t>Wave runners</a:t>
            </a:r>
            <a:endParaRPr lang="en-US" dirty="0"/>
          </a:p>
          <a:p>
            <a:pPr lvl="1"/>
            <a:r>
              <a:rPr lang="en-US" dirty="0" smtClean="0"/>
              <a:t>For towing in</a:t>
            </a:r>
          </a:p>
        </p:txBody>
      </p:sp>
      <p:pic>
        <p:nvPicPr>
          <p:cNvPr id="2050" name="Picture 2" descr="http://www.saltwater-dreaming.com/images/surf-shop/amzbic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038600"/>
            <a:ext cx="2280684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Thick kelp beds may pose a problem to surfers who wipe out</a:t>
            </a:r>
          </a:p>
          <a:p>
            <a:r>
              <a:rPr lang="en-US" dirty="0" smtClean="0"/>
              <a:t>Sea life, like the Great White Shark that feed in the area on local seal colonies. </a:t>
            </a:r>
          </a:p>
          <a:p>
            <a:r>
              <a:rPr lang="en-US" dirty="0" smtClean="0"/>
              <a:t>Of course the power of such enormous waves.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2530" name="Picture 2" descr="http://dsc.discovery.com/sharks/great-white-sharks/images/great-white-breach-625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267200"/>
            <a:ext cx="4276725" cy="2317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978</TotalTime>
  <Words>353</Words>
  <Application>Microsoft Office PowerPoint</Application>
  <PresentationFormat>On-screen Show (4:3)</PresentationFormat>
  <Paragraphs>53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Dungeons Surf Break</vt:lpstr>
      <vt:lpstr>Location</vt:lpstr>
      <vt:lpstr>History</vt:lpstr>
      <vt:lpstr>Red Bull Big Wave Contest</vt:lpstr>
      <vt:lpstr>Waves</vt:lpstr>
      <vt:lpstr>Break Type</vt:lpstr>
      <vt:lpstr>Swell Predictions for Nov 1st</vt:lpstr>
      <vt:lpstr>Equipment</vt:lpstr>
      <vt:lpstr>Cautions</vt:lpstr>
      <vt:lpstr>Surf Video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Dungeons Surf Break</dc:title>
  <dc:creator>Alex</dc:creator>
  <cp:lastModifiedBy>Alexandra Mankofsky</cp:lastModifiedBy>
  <cp:revision>104</cp:revision>
  <dcterms:created xsi:type="dcterms:W3CDTF">2011-10-30T22:23:08Z</dcterms:created>
  <dcterms:modified xsi:type="dcterms:W3CDTF">2011-11-01T12:20:18Z</dcterms:modified>
</cp:coreProperties>
</file>